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HACCP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 Analizi ve Kritik Kontrol Noktaları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 Analizi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aşamada biyolojik, kimyasal, fiziksel tehlikeler değerlendirilir.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KKN Belirleme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 ağacı ile kritik kontrol noktaları tespit edilir.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Kritik Limitler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Bilimsel temelli, ölçülebilir sınır değerler tanımlanır.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İzleme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KKN'ler sürekli izlenir; kayıt tutulur.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 aşımında alınacak aksiyon önceden tanımlanır.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Doğrulama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 bağımsız doğrulamayla teyit edilir.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Dokümantasyon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Tüm sürecin yazılı kayıtları tutulur.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 Analizi ve Kritik Kontrol Noktaları ve HACCP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 Analizi ve Kritik Kontrol Noktaları ve HACCP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Tehlike Analizi ve Kritik Kontrol Noktaları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Tehlikeleri öngörmek, onlarla karşılaşınca tepki vermekten daha güvenlidir.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HACCP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HACCP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HACCP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HACCP, Tehlike Analizi ve Kritik Kontrol Noktaları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Tehlike Analizi ve Kritik Kontrol Noktaları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Gıda işletmeleri tüm çalışanları, kalite ve üretim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Tehlikeleri öngörmek, onlarla karşılaşınca tepki vermekten daha güvenlidir.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BE005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HACCP'in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1960'lar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NASA ve Pillsbury, uzay görevleri için HACCP'i geliştirdi.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1993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Codex Alimentarius HACCP'i resmî olarak benimsedi.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Gıda mevzuatı (5996 sayılı kanun) HACCP'i zorunlu kılar.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HACCP, dünyadaki tüm büyük gıda güvenliği sistemlerinin (ISO 22000, BRCGS, IFS, FSSC) temelidir.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Sağlığa zarar verebilecek biyolojik, kimyasal, fiziksel etmen.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KKN (CCP)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Tehlikenin önlendiği/kabul edilebilir düzeye indirildiği nokta.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Kritik Limit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KKN'de kabul edilen sınır değer.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İzleme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 içinde kalındığının sürekli doğrulanması.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 Ağacı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KKN tespitinde kullanılan mantıksal akış.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PRP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 gereksinim programları.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tasarlandığı gibi çalıştığının kanıtı.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Geçerli Kılma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Kontrolün gerçekten tehlikeyi önlediğinin bilimsel kanıtı.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Akış Şeması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 adımlarının görsel haritası.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HACCP Ekibi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Çok disiplinli analiz ve uygulama ekibi.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HACCP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