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 EN 14683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Yüz Maskeleri — Gereklilikler ve Test Yöntemleri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Bakteriyel Filtrasyon (BFE)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Bakteri tutma performansı.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Solunum Direnci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Nefes alma kolaylığı için basınç farkı.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Sıçramaya Direnç (Type IIR)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Kan/sıvı sıçramasına karşı direnç.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Mikrobiyal Temizlik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Mikroorganizma yükü sınırı.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Biyouyumluluk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 teması için güvenli malzeme.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İşareti / MDR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girişin yasal çerçevesi.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 Etiketleme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Tip (I, II, IIR), parti, tarih bilgileri.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Yüz Maskeleri — Gereklilikler ve Test Yöntemleri ve TS EN 14683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Yüz Maskeleri — Gereklilikler ve Test Yöntemleri ve TS EN 14683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Tıbbi Yüz Maskeleri — Gereklilikler ve Test Yöntemleri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Maske, kalitesi kadar koruyucudur.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 EN 14683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 EN 14683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 EN 14683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 EN 14683, Tıbbi Yüz Maskeleri — Gereklilikler ve Test Yöntemleri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Tıbbi Yüz Maskeleri — Gereklilikler ve Test Yöntemleri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Tıbbi maske üretici, kalite ve düzenleyici işler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Maske, kalitesi kadar koruyucudur.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BE021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 EN 14683'in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2005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EN 14683 ilk sürümü.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Güncel sürümü yayımlandı.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COVID-19 pandemisiyle standart küresel olarak ön plana çıktı.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Avrupa pazarında tıbbi maskenin temel referansıdır.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BFE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Bacterial Filtration Efficiency.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Particle Filtration Efficiency (opsiyonel).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ΔP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Solunum direnci (basınç farkı).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Splash Resistance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Sıçrama direnci (Type IIR).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BFE ≥ 95%, sıçrama testi yok.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II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BFE ≥ 98%.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IIR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BFE ≥ 98% + sıçrama direnci.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EU 2017/745 — tıbbi cihaz tüzüğü.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Onaylanmış Kuruluş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MDR kapsamında değerlendirme yapan kurum.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Unique Device Identification.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 EN 14683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