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İşareti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Avrupa Birliği Uygunluk İşaretlemesi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Üretici Sorumluluğu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İşaretleme sorumluluğu üreticiye aittir.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Sağlık ve Güvenlik Gereklilikleri (ESHR)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Direktifte belirlenen temel şartlar karşılanmalıdır.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Uyumlaştırılmış Standartlar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Standartlar uyum karinesi sağlar.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Teknik Dosya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tasarım, test ve risk değerlendirme kanıtları.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Uygunluk Beyanı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Üretici tarafından imzalanmış resmî beyan.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Onaylanmış Kuruluş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 riskli ürünlerde bağımsız değerlendirme.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Sonrası Gözetim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İşaretlenmiş ürünlerin pazardaki takibi.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Avrupa Birliği Uygunluk İşaretlemesi ve CE İşareti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Avrupa Birliği Uygunluk İşaretlemesi ve CE İşareti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Avrupa Birliği Uygunluk İşaretlemesi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CE, kalite damgası değil; yasal uygunluk işaretidir.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İşareti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İşareti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İşareti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İşareti, Avrupa Birliği Uygunluk İşaretlemesi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Avrupa Birliği Uygunluk İşaretlemesi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Üretici, ithalatçı ve düzenleyici işler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CE, kalite damgası değil; yasal uygunluk işaretidir.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BE014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İşareti'in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1985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Yeni Yaklaşım Direktifleri yayımlandı.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1993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CE işareti zorunlu hâle geldi.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2008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'Yeni Yasal Çerçeve' (NLF) ile sistem güncellendi.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30+ direktif/yönetmelik altında uygulanır (Makine, LVD, EMC, MDR, vb.).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Conformité Européenne — Avrupa Uygunluğu.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Direktif/Yönetmelik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ürün grupları için temel yasal çerçeve.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Modüller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Uygunluk değerlendirme modülleri (A–H).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Onaylanmış Kuruluş (NB)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Üye devletçe atanmış uygunluk değerlendirme kuruluşu.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Teknik Dosya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Ürünün uygunluk kanıt dosyası.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Beyanı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Üreticinin uygunluk beyannamesi.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Uyumlaştırılmış Standart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Direktifin gereklerini karşıladığına karine sağlayan standart.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Analizi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Ürün riskleri ve azaltıcı önlemler.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Gözetimi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Devletin pazardaki ürünleri denetlemesi.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UKCA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İngiltere'nin Brexit sonrası uygunluk işareti.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İşareti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