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Relationship Id="rId55" Type="http://schemas.openxmlformats.org/officeDocument/2006/relationships/slide" Target="slides/slide3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Cihazlar — Kalite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Güvenliği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kararlar hasta yararı odaklıdır.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Regülatör Uyum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Yerel ve hedef pazar mevzuatına uyum (MDR, FDA, vb.).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Yönetimi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14971 uyarınca yaşam döngüsü boyunca risk yönetimi.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Kontrolü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Üretim ortamı ve süreç doğrulama (validation).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cihaz seri/lot bazında izlenebilmelidir.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ve Vijilans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Olayların raporlanması, geri çağırma süreci.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Tasarım ve Geliştirme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Tasarım dosyası, doğrulama, geçerli kılma.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Cihazlar — Kalite Yönetim Sistemi ve ISO 13485:2016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Cihazlar — Kalite Yönetim Sistemi ve ISO 13485:2016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Tıbbi Cihazlar — Kalite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 kalitesi, hastanın hayatıdır.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13485:2016, Tıbbi Cihazlar — Kalite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Tıbbi Cihazlar — Kalite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Tıbbi cihaz üretici/dağıtıcıları, Ar-Ge ve düzenleyici işler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 kalitesi, hastanın hayatıdır.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13485:2016'in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1996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EN 46001 (Avrupa).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2003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13485 ilk sürümü.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Geçerli güncel sürüm.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AB MDR (2017/745) yayımlandı.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FDA QSR ile uyum çalışmaları sürmektedir.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Cihaz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Tanı/teşhis/önleme/izleme/tedavi amaçlı kullanılan cihaz.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MDR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Device Regulation (EU 2017/745).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Device Identification — benzersiz cihaz tanımlayıcı.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Tasarım Dosyası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Cihazın geliştirme kanıtlarını içeren dosya.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 (Verification)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Tasarımın şartlara uygunluğunun teyidi.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Geçerli Kılma (Validation)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Cihazın kullanım amacını karşıladığının teyidi.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Vijilans (Vigilance)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Pazar sonrası olayların izlenmesi.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Avrupa pazarına giriş için uygunluk işareti.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Çağırma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Pazardaki güvensiz cihazların geri alınması.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Sterilizasyon Validasyonu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Sterilizasyon sürecinin etkinliğinin kanıtı.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