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 — İyi Laboratuvar Uygulamaları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Güvenli, Tutarlı ve Geriye İzlenebilir Test Çalışmaları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 Sorumlusu (Study Director)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çalışmanın tek sorumlu yöneticisi vardır.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Güvence Birimi (QA)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 QA gözetimi.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Operasyon Prosedürleri (SOP)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aktiviteler SOP'larla yönetilir.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 Planı (Protokol)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 öncesi onaylı plan.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 Kayıt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Eş zamanlı, okunaklı, izlenebilir.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Arşivleme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Sonuçlar uzun süreli güvenli arşivde.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İmkânlar ve Ekipman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tesis ve kalibre ekipman.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Güvenli, Tutarlı ve Geriye İzlenebilir Test Çalışmaları ve GLP — İyi Laboratuvar Uygulamaları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Güvenli, Tutarlı ve Geriye İzlenebilir Test Çalışmaları ve GLP — İyi Laboratuvar Uygulamaları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Güvenli, Tutarlı ve Geriye İzlenebilir Test Çalışmaları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Veri, yöntemiyle birlikte güvenilirdir.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 — İyi Laboratuvar Uygulamaları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 — İyi Laboratuvar Uygulamaları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 — İyi Laboratuvar Uygulamaları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 — İyi Laboratuvar Uygulamaları, Güvenli, Tutarlı ve Geriye İzlenebilir Test Çalışmaları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Güvenli, Tutarlı ve Geriye İzlenebilir Test Çalışmaları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Laboratuvar, Ar-Ge ve QA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Veri, yöntemiyle birlikte güvenilirdir.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BE015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 — İyi Laboratuvar Uygulamaları'in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1970'ler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FDA, GLP'nin temelini attı (toksikoloji skandalları sonrası).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1981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OECD GLP Prensipleri yayımlandı.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1997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Güncel OECD revizyonu.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Tarım kimyasalları, ilaç ve kozmetikte zorunlu.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Operasyon Prosedürü.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Protokol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Çalışmanın yazılı planı.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 Sorumlusu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Çalışmanın baş yöneticisi.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Assurance — kalite güvence birimi.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 Veri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kaydedilen, değiştirilmemiş veri.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Arşiv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Verilerin uzun süreli saklama yeri.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Veri zincirinin geriye doğru takip edilebilirliği.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Maddesi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Çalışmada test edilen madde.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Referans Madde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Karşılaştırma maddesi.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ALCOA+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Attributable, Legible, Contemporaneous, Original, Accurate + ek.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 — İyi Laboratuvar Uygulamaları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