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 ve Şikayet Yönetimi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Görünürlük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kanalları kolayca erişilebilir olmalıdır.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Erişilebilirlik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müşteriler için engelsiz kanallar.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Yanıt Verilebilirlik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Kabul, takip ve geri bildirim zorunlu.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Tarafsızlık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sahibine adil davranılır.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Ücretsizlik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şikayet bildirimi için ücret ödemez.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Gizlilik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bilgileri korunur.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Müşterinin sesi karara dönüştürülür.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Hesap Verebilirlik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Şikayet sürecinin sahibi belirlenir.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Şikayetler kök neden için bir kaynaktır.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 ve Şikayet Yönetimi ve ISO 10002:2018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 ve Şikayet Yönetimi ve ISO 10002:2018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Müşteri Memnuniyeti ve Şikayet Yönetimi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bir hediyedir; iyileşmenin en ucuz yoludur.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10002:2018, Müşteri Memnuniyeti ve Şikayet Yönetimi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Memnuniyeti ve Şikayet Yönetimi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ilişkileri, satış, kalite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bir hediyedir; iyileşmenin en ucuz yoludur.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BE010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2004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10002 ilk sürümü.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2014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Revizyon.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uyumlu güncel sürüm.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deneyimi yönetimi (CX) ile bütünleşik kullanılmaktadır.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Memnuniyetsizlik bildirimi.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Sahibi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Bildirimi yapan müşteri/temsilci.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Bildirim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Müşterinin görüşü (olumlu/olumsuz).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Çözümleme Süresi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Şikayetin sonuçlandırılma süresi.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Şikayetin asıl kaynağının bulunması.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 Endeksi (CSAT)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Anket bazlı memnuniyet ölçümü.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Net Promoter Score — tavsiye etme eğilimi.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Kanalı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Telefon, e-posta, web formu, sosyal medya vb.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Telafi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Müşterinin yaşadığı sorunun giderilmesi için yapılan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Tarafsızlık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sahiplerinin şikayete ön yargısız yaklaşımı.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10002:2018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