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Sağlığı ve Güvenliği Yönetim Sistemi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Katılımı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Karar süreçlerine çalışanların ve temsilcilerinin dâhil edilmesi.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 Belirleme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Sistematik olarak tehlike, risk ve fırsatların ele alınması.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Hiyerarşisi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Eliminasyon → ikame → mühendislik → idari → KKE sırası.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ve Taahhüt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İSG'ye somut sahipliği.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mevzuatına eksiksiz uyum.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Olayların Soruşturulması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tekrarın önlenmesi.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ve YGG ile gelişim.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Sağlığı ve Güvenliği Yönetim Sistemi ve ISO 45001:2018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Sağlığı ve Güvenliği Yönetim Sistemi ve ISO 45001:2018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İş Sağlığı ve Güvenliği Yönetim Sistemi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 kaçınılmaz değildir; sistematik önlemlerin başarısızlığıdır.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45001:2018, İş Sağlığı ve Güvenliği Yönetim Sistemi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İş Sağlığı ve Güvenliği Yönetim Sistemi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Tüm çalışanlar, İSG profesyonelleri, yöneticiler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Kaza kaçınılmaz değildir; sistematik önlemlerin başarısızlığıdır.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BE004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1999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OHSAS 18001 yayımlandı (BSI tarafından).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2007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OHSAS 18001 revize edildi.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2018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ISO 45001 yayımlandı, Annex SL ile uyumlu.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2021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OHSAS 18001 geçişi tamamlandı; ISO 45001 küresel referans oldu.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Zarar verme potansiyeli olan kaynak veya durum.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Tehlikenin gerçekleşme olasılığı ile sonuçlarının ciddiyeti.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Değerlendirme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Risklerin tanımlanması, analizi ve önemlilik değerlendirmesi.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KKE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Kişisel Koruyucu Ekipman.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Olay (Incident)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Yaralanma veya sağlığı bozulma ile sonuçlanmış veya sonuçlanabilecek olay.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Ramak Kala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Yaralanmaya yol açmamış ancak açabilecek olay.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Hiyerarşisi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Riskin azaltılma sıralaması.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İSG Komitesi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Çalışan katılımının kurumsal mekanizması.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Acil Durum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Hazırlık ve müdahale gerektiren olağandışı durum.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 Sağlığı Gözetimi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Çalışanların sağlık durumunun izlenmesi.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45001:2018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