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İlaç ve Tıbbi Ürünlerin Dağıtım Zinciri Yönetimi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Sıcaklık Zinciri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Ürünün depolama ve taşıma süresince doğru sıcaklıkta tutulması.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sevkiyatın izlenebilir kaydı.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Sahtelik Önleme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Falsified Medicines Directive ile uyum.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Yetkin Personel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 Kişi (RP) ve eğitimli personel.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 Niteliği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Onaylı, kalifiye depolama alanları.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Tedarikçi/Müşteri Niteliği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 tedarikçi ve müşteri sistemleri.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Şikâyet ve Geri Çağırma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Hızlı, izlenebilir geri çağırma kabiliyeti.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İlaç ve Tıbbi Ürünlerin Dağıtım Zinciri Yönetimi ve GDP — İyi Dağıtım Uygulamaları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İlaç ve Tıbbi Ürünlerin Dağıtım Zinciri Yönetimi ve GDP — İyi Dağıtım Uygulamaları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İlaç ve Tıbbi Ürünlerin Dağıtım Zinciri Yönetimi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İlaç, üretildiği gibi hastasına ulaşmalıdır.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Uygulamaları, İlaç ve Tıbbi Ürünlerin Dağıtım Zinciri Yönetimi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İlaç ve Tıbbi Ürünlerin Dağıtım Zinciri Yönetimi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İlaç deposu, lojistik, soğuk zincir ve QA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İlaç, üretildiği gibi hastasına ulaşmalıdır.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BE019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1990'lar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WHO GDP rehberleri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AB GDP rehberi (2013/C 343/01).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TİTCK GDP rehberi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Sıcaklık zinciri, sahtelik önleme (FMD/UDI), izlenebilirlik en yüksek önceliklerdir.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Distribution Practice.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Sıcaklık Mapping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Depolama alanı sıcaklık haritası.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 (Responsible Person)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 Kişi.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FMD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Falsified Medicines Directive.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UDI/Serileştirme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Benzersiz kod ve seri numarası.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Çağırma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Pazardan ürün geri alınması.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Soğuk Zincir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Sıcaklık kontrollü taşıma/depolama.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Kalifiye Depo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Onaylı, mapping yapılmış alan.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Karantina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Sevkiyat öncesi izolasyon.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 Onayı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Yetkili tedarikçilerden alım.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— İyi Dağıtım Uygulamaları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