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Relationship Id="rId55" Type="http://schemas.openxmlformats.org/officeDocument/2006/relationships/slide" Target="slides/slide3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Projelerin Planlanması, Yürütülmesi ve Kontrolü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Hedef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Akıllı (SMART) hedefler; kapsam, süre, maliyet üçgeni.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 Yönetimi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paydaşların ihtiyaç ve beklentilerinin yönetilmesi.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kaydı, analiz, müdahale planı.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 Planı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bilgiyi, doğru kişiye, doğru zamanda iletme.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Planı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Çıktıların müşteri ihtiyacını karşılaması.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Değişiklik Yönetimi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Yapılandırılmış değişiklik kontrol süreci.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Öğrenilmiş Dersler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Proje sonunda bilgi birikiminin kayıt altına alınması.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Projelerin Planlanması, Yürütülmesi ve Kontrolü ve Proje Yönetimi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Projelerin Planlanması, Yürütülmesi ve Kontrolü ve Proje Yönetimi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Projelerin Planlanması, Yürütülmesi ve Kontrolü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Plansızlık başarısızlığı planlamaktır.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Yönetimi, Projelerin Planlanması, Yürütülmesi ve Kontrolü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Projelerin Planlanması, Yürütülmesi ve Kontrolü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Proje yöneticileri, ekip liderleri, kilit paydaşlar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Plansızlık başarısızlığı planlamaktır.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BE009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Yönetimi'in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CPM ve PERT teknikleri geliştirildi.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1969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PMI kuruldu (ABD).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PMBOK ilk baskısı.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Agile Manifestosu yayımlandı.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2012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21500 Proje Yönetimi Rehberi.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sürede, hedeflere ulaşmak için yapılan benzersiz çaba.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(Scope)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Projenin neyi içerip neyi içermediği.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WBS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Kırılım Yapısı.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Gantt Şeması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Görev ve zamanın görsel haritası.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Yol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 üzerindeki belirleyici görev zinciri.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Projeden etkilenen veya etkileyen kişi/kurum.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Kaydı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Tanımlı risklerin ve aksiyonların listesi.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PMBOK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Project Management Body of Knowledge.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Agile/Scrum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Yinelemeli, esnek proje yönetimi yaklaşımları.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Minimum Uygulanabilir Ürün (lean/agile).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