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Relationship Id="rId55" Type="http://schemas.openxmlformats.org/officeDocument/2006/relationships/slide" Target="slides/slide3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Cihazlarının Doğruluğunun Sağlanması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sonucu uluslararası referansa kadar zincirleme bağlanabilmelidir.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ölçüm belirsizlik içerir; belirsizlik bilinmelidir.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Periyodiklik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Cihazlar belirli aralıklarla kalibre edilmelidir.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 Şartları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Sıcaklık, nem, titreşim ölçümü etkiler.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Yönetimi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Sertifikalar ve etiketler güncel olmalıdır.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Öncesi Kontrol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kullanım öncesi doğrulama yapılmalıdır.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Yetkin Personel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Kalibrasyonu eğitimli personel yapmalıdır.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Cihazlarının Doğruluğunun Sağlanması ve Kalibrasyon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Cihazlarının Doğruluğunun Sağlanması ve Kalibrasyon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Ölçüm Cihazlarının Doğruluğunun Sağlanması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Ölçemediğin şeyi yönetemezsin; yanlış ölçmek hiç ölçmemekten kötüdür.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Kalibrasyon, Ölçüm Cihazlarının Doğruluğunun Sağlanması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Ölçüm Cihazlarının Doğruluğunun Sağlanması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Üretim, kalite, laboratuvar ve bakım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Ölçemediğin şeyi yönetemezsin; yanlış ölçmek hiç ölçmemekten kötüdür.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BE011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Antik çağ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Standart birimler (örn. arşın, libra) geliştirildi.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1875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Metre Konvansiyonu imzalandı.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 Birimler Sistemi (Système International) yaygınlaşmaya başladı.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17025 laboratuvar yetkinliği yayımlandı.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 birimleri tamamen sabitler üzerinden yeniden tanımlandı.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Bilinen referans ile karşılaştırma sonucu cihaz sapmasının belirlenmesi.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Doğrulama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Cihazın belirlenmiş limitler içinde olduğunun teyidi.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zincirinin uluslararası referansa bağlanması.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Ölçüm sonucunda kalan kuşku payı (k=2 ile %95 güven).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Toleranslama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Kabul edilen sapma aralığı.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Kalibrasyon sonucunu içeren rapor.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Etiket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Cihazın son kalibrasyon ve sonraki tarihini gösteren işaret.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Kalibrasyon laboratuvarının yetkinliğinin onayı (TÜRKAK).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Referans Standart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Daha yüksek doğruluklu, ana karşılaştırma cihazı.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Periyot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Cihazın iki kalibrasyon arasındaki süresi.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