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14001:2015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 Yönetim Sistemi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Yaşam Döngüsü Bakışı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Hammaddeden bertarafa kadar çevresel etkiler ele alınır.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 Yaklaşımı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Çevresel boyutlar risk yönetimiyle birlikte değerlendirilir.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Uyum Yükümlülüğü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gereklilikler ve gönüllü taahhütler izlenir.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çevre politikasına somut sahipliği.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İyileştirme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ile sistematik iyileştirme.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Kirlenmenin Önlenmesi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Atık azaltma, kaynak verimliliği, salım kontrolü.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Toplum, regülatör, müşteri ve çalışan beklentileri ele alınır.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 Yönetim Sistemi ve ISO 14001:2015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 Yönetim Sistemi ve ISO 14001:2015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Çevre Yönetim Sistemi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Çevre, gelecek nesillerden ödünç aldığımız bir mirastır.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14001:2015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14001:2015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14001:2015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14001:2015, Çevre Yönetim Sistemi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Çevre Yönetim Sistemi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Tüm çalışanlar, çevre/HSE ve operasyon ekipleri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Çevre, gelecek nesillerden ödünç aldığımız bir mirastır.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BE003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14001:2015'in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1992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Rio Yeryüzü Zirvesi sürdürülebilirlik kavramını öne çıkardı.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1996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14001 ilk sürümü yayımlandı.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2004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 yaklaşımı netleşti.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yapısına uygun, yaşam döngüsü perspektifli revizyon.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Çevresel Boyut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kuruluşun ürünleri ve faaliyetlerinin çevre ile etkileşim noktası.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Çevresel Etki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Çevresel boyutun yarattığı değişiklik.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 Çevresel Boyut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Belirgin etkisi olduğu için yönetim sisteminde önceliklendirilen boyut.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Yaşam Döngüsü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Hammadde tedarikinden bertarafa kadar ürün/hizmet aşamaları.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Uyum Yükümlülüğü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ve gönüllü gereklilikler.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Çevre Politikası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 taahhüdü.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Kirletici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Çevreye olumsuz etki yapabilecek madde veya enerji.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Atık Hiyerarşisi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Azaltma → tekrar kullanım → geri dönüşüm → enerji geri kazanım → bertaraf.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Acil Durum Hazırlığı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Beklenmedik çevresel olaylara hazırlık ve müdahale.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Karbon Ayak İzi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Bir faaliyet veya ürünün sera gazı salım toplamı.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14001:2015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