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Bilginin Etkin Yönetimi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Yeterlilik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Yalnızca gerekli olan dokümante edilir.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Yürürlükteki sürümler erişilebilir, eskileri arşivde.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İhtiyacı olan herkes kolay ulaşabilir.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Yetkisiz erişim ve değişikliklere karşı koruma.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Kim, ne zaman değişiklik yaptı?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Saklama Süresi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ve sözleşmesel sürelerin yönetimi.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Bertaraf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Saklama süresi sonunda güvenli imha.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Bilginin Etkin Yönetimi ve Doküman ve Kayıt Yönetimi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Bilginin Etkin Yönetimi ve Doküman ve Kayıt Yönetimi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Belgelendirilmiş Bilginin Etkin Yönetimi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Kanıtlanamayan iş, yapılmamış demektir.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Yönetimi, Belgelendirilmiş Bilginin Etkin Yönetimi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Belgelendirilmiş Bilginin Etkin Yönetimi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departmanlar, kalite ve evrak yönetim sorumluları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Kanıtlanamayan iş, yapılmamış demektir.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BE008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9001'in ilk sürümünde dokümantasyon ağır gereklilikti.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2000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Dokümantasyon sadeleşti; süreç yaklaşımı önem kazandı.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'Belgelendirilmiş bilgi' terimi getirildi (doküman + kayıt).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Elektronik dokümantasyon, sürüm kontrolü ve dijital imza yaygın.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Tutulan ve güncellenen bilgi (politika, prosedür, talimat).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 sunan, güncellenmeyen bilgi (form, log).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Sürüm (Revizyon)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Dokümanın belirli bir tarihteki hâli.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Yürürlüğe alma yetkisinin kullanılması.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Saklama Süresi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sürede tutulma gerekliliği.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Erişim Kontrolü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 hangi seviyede görebilir/değiştirebilir.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Yedekleme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Veri kaybına karşı kopyalama.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Arşiv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Yürürlükten kaldırılmış ama saklanan dokümanlar.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Numarası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dokümanı benzersiz tanımlayan kod.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Listesi (Master List)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Yürürlükteki tüm dokümanların envanteri.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ve Kayıt Yönetimi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