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GMP — İyi Üretim Uygulamaları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Güvenli, Tutarlı ve Yasal Ürün Üretimi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Validasyon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ve ekipman performansının kanıtlanması.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Birimi (QU)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 kalite onayı.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Çapraz Kontaminasyon Önleme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Ürün, kişi, akış ayrımı.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Yapılanın yazılması, yazılanın yapılması.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Yetkin Personel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hijyen kuralları.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 Tesis ve Ekipman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Tasarım, kalifikasyon, bakım.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İyileştirme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Sapma, CAPA, gözden geçirme.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Güvenli, Tutarlı ve Yasal Ürün Üretimi ve GMP — İyi Üretim Uygulamaları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Güvenli, Tutarlı ve Yasal Ürün Üretimi ve GMP — İyi Üretim Uygulamaları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Güvenli, Tutarlı ve Yasal Ürün Üretimi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Sürpriz, üretimde iyi haber değildir.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GMP — İyi Üretim Uygulamaları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GMP — İyi Üretim Uygulamaları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GMP — İyi Üretim Uygulamaları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GMP — İyi Üretim Uygulamaları, Güvenli, Tutarlı ve Yasal Ürün Üretimi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Güvenli, Tutarlı ve Yasal Ürün Üretimi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İlaç, gıda, kozmetik, tıbbi cihaz üretim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Sürpriz, üretimde iyi haber değildir.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BE016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GMP — İyi Üretim Uygulamaları'in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1962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Thalidomide olayı sonrası ABD'de cGMP düzenlemeleri.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1970'ler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WHO ve ICH süreçleri başladı.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Bugün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FDA 21 CFR 210/211, EU Annex'ler, PIC/S, ICH Q7-Q10 yaygın referanslar.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cGMP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Good Manufacturing Practice.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Kalifikasyon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Ekipmanın gereklilikleri karşıladığının kanıtı (IQ/OQ/PQ).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Validasyon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Sürecin sürekli gereklilikleri karşıladığının kanıtı.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ve Önleyici Faaliyet.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 (Deviation)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Onaylı süreçten ayrılma.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Batch Record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Üretim parti kaydı.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APR/PQR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ürün kalite gözden geçirme.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Üründeki her bileşenin geriye dönük izlenebilirliği.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Temizlik Validasyonu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Temizlik etkinliğinin kanıtı.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Tedarikçi Niteliği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Onaylı tedarikçi sistemi.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GMP — İyi Üretim Uygulamaları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