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Hassasiyetlere Uygun Ürün/Hizmet Standartları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Hammadde Uygunluğu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Domuz ürünleri, alkol vb. haram unsurların bulunmaması.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Hijyen ve Temizlik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fıkıh temelli temizlik kuralları.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Çapraz Bulaşı Önleme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Helal-helal olmayan üretim ayrımı.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Hammaddeden tüketime tüm zincir.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Şeriat Uzmanlığı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hukuk danışmanlığı.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Geçerlilik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Akredite belgelendirme kuruluşları.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Etiketleme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Helal logosunun doğru kullanımı.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Hassasiyetlere Uygun Ürün/Hizmet Standartları ve Helal Sertifikasyon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Hassasiyetlere Uygun Ürün/Hizmet Standartları ve Helal Sertifikasyon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İslami Hassasiyetlere Uygun Ürün/Hizmet Standartları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Helal, hammaddeden tüketime kadar bütünsel bir uygunluktur.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Sertifikasyon, İslami Hassasiyetlere Uygun Ürün/Hizmet Standartları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İslami Hassasiyetlere Uygun Ürün/Hizmet Standartları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Gıda, kozmetik, ilaç sektörü üretici ve dağıtıcıları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Helal, hammaddeden tüketime kadar bütünsel bir uygunluktur.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BE018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Tarihsel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Helal kavramı İslam dini ile birlikte gelmiştir.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2010'lar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OIC/SMIIC standartları yayımlanmaya başladı.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HAK (Helal Akreditasyon Kurumu) 2017'de kuruldu.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SMIIC 1, SMIIC 2 ve OIC/SMIIC 3 temel referanslardır.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hukuka uygun olan.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Haram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hukuka aykırı.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Tayyib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Sağlıklı, temiz, iyi.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Şeriat Komitesi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 hukuku danışmanları.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Mubah/Mekruh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İzin verilen / hoş karşılanmayan.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Kesim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İslami usullere göre kesim.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Çapraz Bulaşma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Helal olmayan unsurun helal ürüne karışması.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OIC/SMIIC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İslam İşbirliği Teşkilatı standardizasyon kurumu.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Helal Akreditasyon Kurumu (Türkiye).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Hammadde-tüketim zinciri kontrolü.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Helal Sertifikasyon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