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22525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Tarım ve Gıda Tedarik Zincirinde İzlenebilirlik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Tanımlanabilirlik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birimin benzersiz tanımlanması.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Bütünlüğü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Doğru, eksiksiz, güncel veri.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Zaman İz Kaydı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Olaylar tarih/saat ile birlikte kaydedilir.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Geriye/İleriye İzleme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Yukarı ve aşağı doğru izleme kabiliyeti.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Sahtelik Önleme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Gıda dolandırıcılığına karşı önlemler.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Paylaşılan Veri Standartları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GS1 vb. ortak kodlama.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Hızlı Yanıt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Geri çağırma ve şikayette hız.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Tarım ve Gıda Tedarik Zincirinde İzlenebilirlik ve ISO 22525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Tarım ve Gıda Tedarik Zincirinde İzlenebilirlik ve ISO 22525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Tarım ve Gıda Tedarik Zincirinde İzlenebilirlik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 zinciri ancak izlenebildiği kadar güvenlidir.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22525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22525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22525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22525, Tarım ve Gıda Tedarik Zincirinde İzlenebilirlik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Tarım ve Gıda Tedarik Zincirinde İzlenebilirlik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Tarım, gıda ve perakende tedarik zinciri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 zinciri ancak izlenebildiği kadar güvenlidir.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BE020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22525'in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İzlenebilirlik, ISO 22000 ve Codex Alimentarius'ta uzun süredir vardır.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22525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 zinciri izlenebilirliği için odaklı bir standart.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Sürdürülebilirlik, gıda dolandırıcılığı önleme ve menşe doğrulama için kritik.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Üründeki her bileşenin tedarik zincirinde takibi.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Lot/Parti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süreçten geçen ürün grubu.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Geriye İzlenebilirlik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Müşteriden tedarikçiye doğru.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İleriye İzlenebilirlik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Tedarikçiden müşteriye doğru.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GS1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Küresel ürün ve lojistik kodlama sistemi.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Çağırma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Pazardan ürün geri alınması.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Çevre, sosyal ve ekonomik üçlü.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Gıda Sahtekarlığı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Etiketle gerçeğin uyuşmadığı durum.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Belirli bir izlenebilirlik şemasına uyum belgesi.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Standardı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GS1, EPCIS gibi izleme veri standartları.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22525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