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Yönetim Sistemi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Performansı Odağı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Sistem, somut enerji performansı iyileşmesi sağlamak için kurulur.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incelemesi, baz çizgi, EnPI ile yönetim.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enerji politikasına somut sahipliği.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Yaklaşımı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enerji tüketim noktaları süreçler bağlamında ele alınır.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İyileştirme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ile sistematik gelişim.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ve çevre mevzuatına uyum.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Yatırım Kararları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Enerji performansı tedarik ve yatırım kararlarına entegre edilir.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Yönetim Sistemi ve ISO 50001:2018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Yönetim Sistemi ve ISO 50001:2018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Enerji Yönetim Sistemi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Enerjinin en temiz kilovatsaati, tüketilmeyen kilovatsaattir.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50001:2018, Enerji Yönetim Sistemi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Enerji Yönetim Sistemi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çalışanlar, enerji yöneticileri, bakım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Enerjinin en temiz kilovatsaati, tüketilmeyen kilovatsaattir.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BE012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2011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50001 ilk sürümü.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uyumlu revizyon.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5627 sayılı Enerji Verimliliği Kanunu uyarınca yıllık tüketimi yüksek tesisler için ISO 50001 teşvik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İklim politikaları kapsamında giderek zorunlu hâle gelmektedir.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Performansı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verimliliği, kullanımı ve tüketimi sonucu.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EnPI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Performance Indicator — enerji performans göstergesi.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Baz Çizgisi (EnB)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Karşılaştırma referansı.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İncelemesi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kullanımının analiz edilmesi.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SEU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Energy Use — önemli enerji kullanımları.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Politikası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taahhüdü.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Hedefi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Ölçülebilir performans hedefi.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Eylem Planı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Hedeflere ulaşma yol haritası.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Tasarrufu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Aynı işin daha az enerji ile yapılması.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Eşdeğeri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Sera gazı salımının CO2 cinsinden ifadesi.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50001:2018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