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/ TSEK Ürün Belgelendirme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Standartlarına Uygunluk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Uyumu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Üründe ilgili TS/EN standardının şartları sağlanmalıdır.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Üretim Yeri Değerlendirmesi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Üretici tesisi periyodik denetlenir.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Testleri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Ürün, akredite laboratuvarda test edilir.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Periyodik Kontrol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Belgenin kullanımı süresince denetim sürer.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Marka Hakkı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TSE/TSEK markası ancak belge süresi içinde ve şartlarına uygun kullanılabilir.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Uygunluk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Mevzuata uyum gözetilir.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Güveni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Marka kullanımı tüketici güvenini destekler.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Standartlarına Uygunluk ve TSE / TSEK Ürün Belgelendirme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Standartlarına Uygunluk ve TSE / TSEK Ürün Belgelendirme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Türk Standartlarına Uygunluk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markası, ürünün ulusal standarda uygunluğunun kamu güvencesidir.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/ TSEK Ürün Belgelendirme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/ TSEK Ürün Belgelendirme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/ TSEK Ürün Belgelendirme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/ TSEK Ürün Belgelendirme, Türk Standartlarına Uygunluk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Türk Standartlarına Uygunluk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Üretici, satış ve düzenleyici işler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markası, ürünün ulusal standarda uygunluğunun kamu güvencesidir.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BE017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/ TSEK Ürün Belgelendirme'in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1954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TSE (Türk Standartları Enstitüsü) kuruldu.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Markası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Türk standardı olan ürünler için.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Türk standardı yokken, kriter belgesi ile değerlendirilen ürünler için.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TSE birçok belgelendirme şemasında ulusal yetkili kurumdur.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Markası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standardı bulunan ürünlerde kullanılan uygunluk işareti.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TSEK Markası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standardı bulunmayan, kriter belgesi ile değerlendirilen ürünler için.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Testi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Numune ürünün laboratuvar testi.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Üretim Yeri Denetimi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Üretici tesisinin değerlendirmesi.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Marka Kullanım Sözleşmesi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Üretici-TSE arasındaki sözleşme.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Hizmet Yeterlilik Belgesi (HYB)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Hizmet sunan kuruluşlar için belge.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Laboratuvar/belgelendirme kuruluşu yetkinliği.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KKDF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Kalite Kontrol Denetimi Formu (TSE tetkikleri).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Marka Yönergesi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TSE marka kullanım kuralları.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Onay Numarası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Belgenin benzersiz numarası.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 / TSEK Ürün Belgelendirme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