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 Güvenliği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CIA Üçlemesi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Gizlilik (Confidentiality), Bütünlük (Integrity), Erişilebilirlik (Availability).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Yaklaşım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Varlık-tehdit-açıklık analizi ile öncelikli kontrol seçimi.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Az Ayrıcalık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kullanıcıya yalnızca işi için gereken erişim verilir.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Derinlemesine Savunma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Birden çok kontrol katmanı kullanılır.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İzleme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Olaylar ve güvenlik metrikleri izlenir.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Bilinçlendirme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İnsan faktörü en kritik açıklıktır; eğitim sürekli olmalıdır.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Yönetimi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Bildirim, müdahale, kök neden ve iyileştirme döngüsü.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 Güvenliği Yönetim Sistemi ve ISO 27001:2022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 Güvenliği Yönetim Sistemi ve ISO 27001:2022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Bilgi Güvenliği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Bilgi, korunduğu kadar değer üretir.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27001:2022, Bilgi Güvenliği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Bilgi Güvenliği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çalışanlar, BT ekipleri, yöneticiler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Bilgi, korunduğu kadar değer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BE006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BS 7799 yayımlandı (İngiltere).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27001 ilk sürümü.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Revizyon; 114 kontrol Annex A'da tanımlandı.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Yeni sürüm; 93 kontrole sadeleştirme, dört temaya (Organizasyonel, İnsan, Fiziksel, Teknolojik) gruplama.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 Varlığı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 için değer taşıyan veri, sistem, süreç veya kişi.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Tehdit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Varlığa zarar verebilecek olası kaynak veya olay.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Açıklık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Tehditten yararlanılabilecek zafiyet.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Tehdidin açıklığı kullanarak varlığa zarar verme olasılığı/etkisi.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Riski azaltmaya yönelik önlem.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Gizlilik, Bütünlük, Erişilebilirlik.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Standardın referans kontroller eki.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 Güvenliği Olayı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Güvenlik politikasının ihlal edildiği veya başarısız olduğu olay.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BCP/DRP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İş Sürekliliği / Felaket Kurtarma planları.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Bilginin hassasiyetine göre kategorize edilmesi.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