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Relationship Id="rId55" Type="http://schemas.openxmlformats.org/officeDocument/2006/relationships/slide" Target="slides/slide3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ve gelecekteki müşteri ihtiyaçlarını anlamak; ihtiyaçların ötesine geçen değer sunmak.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amacı, yönü ve iç koşulları belirleme sorumluluğu; sistemin yönetsel sahipliği.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İnsanların Katılımı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seviyedeki çalışanın katkısı kaliteyi belirler; yetki, gelişim ve dahil etme esastır.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İstenen sonuçlar, faaliyetler ve kaynaklar süreçler olarak yönetildiğinde daha verimli elde edilir.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Süreklilik kuruluşun temel hedeflerinden biridir; her döngü bir öncekinden daha iyi olmalıdır.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Kanıta Dayalı Karar Verme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Etkili kararlar verinin analiz ve değerlendirilmesine dayanır; sezgi yerine sistematik.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İlişki Yönetimi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Tedarikçi, müşteri ve iç paydaşlarla sürdürülebilir, karşılıklı yarara dayalı ilişkiler.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 ve ISO 9001:2015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 ve ISO 9001:2015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Kalite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Kalite, tesadüf değil, planlı bir çabanın sonucudur.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9001:2015, Kalite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Kalite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çalışanlar; özellikle süreç sahipleri, yöneticiler ve kalite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Kalite, tesadüf değil, planlı bir çabanın sonucudur.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BE001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(International Organization for Standardization) kuruldu.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9001 ilk sürümü; sektör bağımsız KYS çerçevesi olarak yayımlandı.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2000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yaklaşımı, müşteri odaklılık ve sürekli iyileştirme öne çıkarıldı.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ve risk tabanlı düşünce entegre edildi.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Dünya genelinde 1.000.000+ kuruluş ISO 9001 belgelidir.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9000 tanımı: 'Bir nesnenin doğal özellikler kümesinin şartları karşılama derecesi.'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KYS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 — politika, hedef, süreç ve kaynakların entegre bütünü.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– Uygula – Kontrol Et – Önlem Al; sürekli iyileştirmenin matematiği.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Olası belirsizliklerin sistemli ele alınması; eski 'önleyici faaliyet' yerine.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Doküman (tutulması ve güncellenmesi) + Kayıt (kanıt amaçlı saklanan).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İlgili Taraflar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 etkileyen veya etkilenen müşteri, çalışan, tedarikçi, regülatör, toplum.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Kuruluşun iç ve dış konumunu belirleyen meseleler (PESTEL/SWOT).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Müşterinin algıladığı performansın beklentilerine göre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DÖF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Düzeltici (ve Önleyici) Faaliyet — uygunsuzluğun kök nedenle çözümü.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Yönetimin Gözden Geçirmesi — üst yönetimin planlı sistem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